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4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638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Microsoft Office PowerPoint</Application>
  <PresentationFormat>사용자 지정</PresentationFormat>
  <Paragraphs>19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한흠 연</cp:lastModifiedBy>
  <cp:revision>3</cp:revision>
  <dcterms:created xsi:type="dcterms:W3CDTF">2023-07-11T12:30:32Z</dcterms:created>
  <dcterms:modified xsi:type="dcterms:W3CDTF">2023-08-09T10:27:42Z</dcterms:modified>
</cp:coreProperties>
</file>